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571501"/>
            <a:ext cx="10820399" cy="2438400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«Магнит»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Новосельцева Марина Константиновна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2915479"/>
            <a:ext cx="9462052" cy="3240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350000"/>
            <a:ext cx="897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Новосельцевское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 с.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Новосельцево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-2018 год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10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571501"/>
            <a:ext cx="10820399" cy="2438400"/>
          </a:xfrm>
        </p:spPr>
        <p:txBody>
          <a:bodyPr/>
          <a:lstStyle/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318052"/>
            <a:ext cx="11767931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1645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3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2" y="279954"/>
            <a:ext cx="11785598" cy="646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72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9" y="178536"/>
            <a:ext cx="5090601" cy="6450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178536"/>
            <a:ext cx="5156199" cy="64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5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0"/>
            <a:ext cx="608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9"/>
            <a:ext cx="12160588" cy="684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9" y="159026"/>
            <a:ext cx="11502886" cy="647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52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23</TotalTime>
  <Words>13</Words>
  <Application>Microsoft Office PowerPoint</Application>
  <PresentationFormat>Широкоэкранный</PresentationFormat>
  <Paragraphs>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Совет директоров</vt:lpstr>
      <vt:lpstr>Магазин «Магнит»  ИП  Новосельцева Марина Константиновна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Магазин «Магнит»  ИП  Новосельцева Марина Константиновна</dc:title>
  <dc:creator>Image&amp;Matros ®</dc:creator>
  <cp:lastModifiedBy>Image&amp;Matros ®</cp:lastModifiedBy>
  <cp:revision>3</cp:revision>
  <dcterms:created xsi:type="dcterms:W3CDTF">2018-09-03T13:55:21Z</dcterms:created>
  <dcterms:modified xsi:type="dcterms:W3CDTF">2018-09-03T14:18:54Z</dcterms:modified>
</cp:coreProperties>
</file>